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360025" cy="6931025"/>
  <p:notesSz cx="6858000" cy="9144000"/>
  <p:defaultTextStyle>
    <a:defPPr>
      <a:defRPr lang="en-US"/>
    </a:defPPr>
    <a:lvl1pPr marL="0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1556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3112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4668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6224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7780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9336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00893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72449" algn="l" defTabSz="9431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599" autoAdjust="0"/>
  </p:normalViewPr>
  <p:slideViewPr>
    <p:cSldViewPr>
      <p:cViewPr>
        <p:scale>
          <a:sx n="150" d="100"/>
          <a:sy n="150" d="100"/>
        </p:scale>
        <p:origin x="612" y="1308"/>
      </p:cViewPr>
      <p:guideLst>
        <p:guide orient="horz" pos="2183"/>
        <p:guide pos="32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002" y="2153112"/>
            <a:ext cx="8806021" cy="1485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004" y="3927581"/>
            <a:ext cx="7252018" cy="17712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4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7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9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2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1018" y="277564"/>
            <a:ext cx="2331006" cy="59138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001" y="277564"/>
            <a:ext cx="6820350" cy="5913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71" y="4453827"/>
            <a:ext cx="8806021" cy="13765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71" y="2937665"/>
            <a:ext cx="8806021" cy="15161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15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31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46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6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57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29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0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2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001" y="1617241"/>
            <a:ext cx="4575678" cy="45741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346" y="1617241"/>
            <a:ext cx="4575678" cy="45741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" y="1551459"/>
            <a:ext cx="4577477" cy="64657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556" indent="0">
              <a:buNone/>
              <a:defRPr sz="2100" b="1"/>
            </a:lvl2pPr>
            <a:lvl3pPr marL="943112" indent="0">
              <a:buNone/>
              <a:defRPr sz="1900" b="1"/>
            </a:lvl3pPr>
            <a:lvl4pPr marL="1414668" indent="0">
              <a:buNone/>
              <a:defRPr sz="1700" b="1"/>
            </a:lvl4pPr>
            <a:lvl5pPr marL="1886224" indent="0">
              <a:buNone/>
              <a:defRPr sz="1700" b="1"/>
            </a:lvl5pPr>
            <a:lvl6pPr marL="2357780" indent="0">
              <a:buNone/>
              <a:defRPr sz="1700" b="1"/>
            </a:lvl6pPr>
            <a:lvl7pPr marL="2829336" indent="0">
              <a:buNone/>
              <a:defRPr sz="1700" b="1"/>
            </a:lvl7pPr>
            <a:lvl8pPr marL="3300893" indent="0">
              <a:buNone/>
              <a:defRPr sz="1700" b="1"/>
            </a:lvl8pPr>
            <a:lvl9pPr marL="3772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" y="2198033"/>
            <a:ext cx="4577477" cy="39933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2750" y="1551459"/>
            <a:ext cx="4579275" cy="64657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556" indent="0">
              <a:buNone/>
              <a:defRPr sz="2100" b="1"/>
            </a:lvl2pPr>
            <a:lvl3pPr marL="943112" indent="0">
              <a:buNone/>
              <a:defRPr sz="1900" b="1"/>
            </a:lvl3pPr>
            <a:lvl4pPr marL="1414668" indent="0">
              <a:buNone/>
              <a:defRPr sz="1700" b="1"/>
            </a:lvl4pPr>
            <a:lvl5pPr marL="1886224" indent="0">
              <a:buNone/>
              <a:defRPr sz="1700" b="1"/>
            </a:lvl5pPr>
            <a:lvl6pPr marL="2357780" indent="0">
              <a:buNone/>
              <a:defRPr sz="1700" b="1"/>
            </a:lvl6pPr>
            <a:lvl7pPr marL="2829336" indent="0">
              <a:buNone/>
              <a:defRPr sz="1700" b="1"/>
            </a:lvl7pPr>
            <a:lvl8pPr marL="3300893" indent="0">
              <a:buNone/>
              <a:defRPr sz="1700" b="1"/>
            </a:lvl8pPr>
            <a:lvl9pPr marL="3772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2750" y="2198033"/>
            <a:ext cx="4579275" cy="39933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" y="275957"/>
            <a:ext cx="3408377" cy="11744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482" y="275959"/>
            <a:ext cx="5791542" cy="59154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01" y="1450383"/>
            <a:ext cx="3408377" cy="4741014"/>
          </a:xfrm>
        </p:spPr>
        <p:txBody>
          <a:bodyPr/>
          <a:lstStyle>
            <a:lvl1pPr marL="0" indent="0">
              <a:buNone/>
              <a:defRPr sz="1400"/>
            </a:lvl1pPr>
            <a:lvl2pPr marL="471556" indent="0">
              <a:buNone/>
              <a:defRPr sz="1200"/>
            </a:lvl2pPr>
            <a:lvl3pPr marL="943112" indent="0">
              <a:buNone/>
              <a:defRPr sz="1000"/>
            </a:lvl3pPr>
            <a:lvl4pPr marL="1414668" indent="0">
              <a:buNone/>
              <a:defRPr sz="900"/>
            </a:lvl4pPr>
            <a:lvl5pPr marL="1886224" indent="0">
              <a:buNone/>
              <a:defRPr sz="900"/>
            </a:lvl5pPr>
            <a:lvl6pPr marL="2357780" indent="0">
              <a:buNone/>
              <a:defRPr sz="900"/>
            </a:lvl6pPr>
            <a:lvl7pPr marL="2829336" indent="0">
              <a:buNone/>
              <a:defRPr sz="900"/>
            </a:lvl7pPr>
            <a:lvl8pPr marL="3300893" indent="0">
              <a:buNone/>
              <a:defRPr sz="900"/>
            </a:lvl8pPr>
            <a:lvl9pPr marL="37724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637" y="4851717"/>
            <a:ext cx="6216015" cy="57277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0637" y="619300"/>
            <a:ext cx="6216015" cy="4158615"/>
          </a:xfrm>
        </p:spPr>
        <p:txBody>
          <a:bodyPr/>
          <a:lstStyle>
            <a:lvl1pPr marL="0" indent="0">
              <a:buNone/>
              <a:defRPr sz="3300"/>
            </a:lvl1pPr>
            <a:lvl2pPr marL="471556" indent="0">
              <a:buNone/>
              <a:defRPr sz="2900"/>
            </a:lvl2pPr>
            <a:lvl3pPr marL="943112" indent="0">
              <a:buNone/>
              <a:defRPr sz="2500"/>
            </a:lvl3pPr>
            <a:lvl4pPr marL="1414668" indent="0">
              <a:buNone/>
              <a:defRPr sz="2100"/>
            </a:lvl4pPr>
            <a:lvl5pPr marL="1886224" indent="0">
              <a:buNone/>
              <a:defRPr sz="2100"/>
            </a:lvl5pPr>
            <a:lvl6pPr marL="2357780" indent="0">
              <a:buNone/>
              <a:defRPr sz="2100"/>
            </a:lvl6pPr>
            <a:lvl7pPr marL="2829336" indent="0">
              <a:buNone/>
              <a:defRPr sz="2100"/>
            </a:lvl7pPr>
            <a:lvl8pPr marL="3300893" indent="0">
              <a:buNone/>
              <a:defRPr sz="2100"/>
            </a:lvl8pPr>
            <a:lvl9pPr marL="3772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0637" y="5424490"/>
            <a:ext cx="6216015" cy="813432"/>
          </a:xfrm>
        </p:spPr>
        <p:txBody>
          <a:bodyPr/>
          <a:lstStyle>
            <a:lvl1pPr marL="0" indent="0">
              <a:buNone/>
              <a:defRPr sz="1400"/>
            </a:lvl1pPr>
            <a:lvl2pPr marL="471556" indent="0">
              <a:buNone/>
              <a:defRPr sz="1200"/>
            </a:lvl2pPr>
            <a:lvl3pPr marL="943112" indent="0">
              <a:buNone/>
              <a:defRPr sz="1000"/>
            </a:lvl3pPr>
            <a:lvl4pPr marL="1414668" indent="0">
              <a:buNone/>
              <a:defRPr sz="900"/>
            </a:lvl4pPr>
            <a:lvl5pPr marL="1886224" indent="0">
              <a:buNone/>
              <a:defRPr sz="900"/>
            </a:lvl5pPr>
            <a:lvl6pPr marL="2357780" indent="0">
              <a:buNone/>
              <a:defRPr sz="900"/>
            </a:lvl6pPr>
            <a:lvl7pPr marL="2829336" indent="0">
              <a:buNone/>
              <a:defRPr sz="900"/>
            </a:lvl7pPr>
            <a:lvl8pPr marL="3300893" indent="0">
              <a:buNone/>
              <a:defRPr sz="900"/>
            </a:lvl8pPr>
            <a:lvl9pPr marL="37724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001" y="277562"/>
            <a:ext cx="9324023" cy="1155171"/>
          </a:xfrm>
          <a:prstGeom prst="rect">
            <a:avLst/>
          </a:prstGeom>
        </p:spPr>
        <p:txBody>
          <a:bodyPr vert="horz" lIns="94311" tIns="47156" rIns="94311" bIns="471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" y="1617241"/>
            <a:ext cx="9324023" cy="4574156"/>
          </a:xfrm>
          <a:prstGeom prst="rect">
            <a:avLst/>
          </a:prstGeom>
        </p:spPr>
        <p:txBody>
          <a:bodyPr vert="horz" lIns="94311" tIns="47156" rIns="94311" bIns="471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01" y="6424035"/>
            <a:ext cx="2417339" cy="369013"/>
          </a:xfrm>
          <a:prstGeom prst="rect">
            <a:avLst/>
          </a:prstGeom>
        </p:spPr>
        <p:txBody>
          <a:bodyPr vert="horz" lIns="94311" tIns="47156" rIns="94311" bIns="471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2FF70-0F83-4600-8758-EBD37698C32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675" y="6424035"/>
            <a:ext cx="3280675" cy="369013"/>
          </a:xfrm>
          <a:prstGeom prst="rect">
            <a:avLst/>
          </a:prstGeom>
        </p:spPr>
        <p:txBody>
          <a:bodyPr vert="horz" lIns="94311" tIns="47156" rIns="94311" bIns="471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685" y="6424035"/>
            <a:ext cx="2417339" cy="369013"/>
          </a:xfrm>
          <a:prstGeom prst="rect">
            <a:avLst/>
          </a:prstGeom>
        </p:spPr>
        <p:txBody>
          <a:bodyPr vert="horz" lIns="94311" tIns="47156" rIns="94311" bIns="471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853B-2E59-4C6F-8690-DA41DFE63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311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667" indent="-353667" algn="l" defTabSz="94311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6279" indent="-294723" algn="l" defTabSz="94311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8890" indent="-235778" algn="l" defTabSz="9431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0446" indent="-235778" algn="l" defTabSz="9431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2002" indent="-235778" algn="l" defTabSz="9431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558" indent="-235778" algn="l" defTabSz="9431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115" indent="-235778" algn="l" defTabSz="9431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6671" indent="-235778" algn="l" defTabSz="9431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08227" indent="-235778" algn="l" defTabSz="9431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556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3112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668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6224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780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9336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0893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2449" algn="l" defTabSz="9431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812" y="4608512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812" y="5294312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00" b="1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ابوالفضل عرب بیگی</a:t>
            </a:r>
            <a:endParaRPr lang="en-US" sz="1100" b="1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7412" y="5827712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2"/>
                </a:solidFill>
                <a:cs typeface="B Mitra" pitchFamily="2" charset="-78"/>
              </a:rPr>
              <a:t>Marzieh</a:t>
            </a:r>
            <a:r>
              <a:rPr lang="en-US" sz="1100" b="1" dirty="0" smtClean="0">
                <a:solidFill>
                  <a:schemeClr val="bg2"/>
                </a:solidFill>
                <a:cs typeface="B Mitra" pitchFamily="2" charset="-78"/>
              </a:rPr>
              <a:t> </a:t>
            </a:r>
            <a:r>
              <a:rPr lang="en-US" sz="1100" b="1" dirty="0" err="1" smtClean="0">
                <a:solidFill>
                  <a:schemeClr val="bg2"/>
                </a:solidFill>
                <a:cs typeface="B Mitra" pitchFamily="2" charset="-78"/>
              </a:rPr>
              <a:t>Keshavarz</a:t>
            </a:r>
            <a:endParaRPr lang="en-US" sz="1100" b="1" dirty="0">
              <a:solidFill>
                <a:schemeClr val="bg2"/>
              </a:solidFill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812" y="3998912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00" b="1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شاخصه های تجسمی در لعاب</a:t>
            </a:r>
            <a:endParaRPr lang="en-US" sz="1100" b="1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812" y="5980112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00" b="1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مرضیه کشاورز</a:t>
            </a:r>
            <a:endParaRPr lang="en-US" sz="1100" b="1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1212" y="4989512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cs typeface="B Mitra" pitchFamily="2" charset="-78"/>
              </a:rPr>
              <a:t>A. Arab </a:t>
            </a:r>
            <a:r>
              <a:rPr lang="en-US" sz="1100" b="1" dirty="0" err="1" smtClean="0">
                <a:solidFill>
                  <a:schemeClr val="bg2"/>
                </a:solidFill>
                <a:cs typeface="B Mitra" pitchFamily="2" charset="-78"/>
              </a:rPr>
              <a:t>Beigi</a:t>
            </a:r>
            <a:endParaRPr lang="en-US" sz="1100" b="1" dirty="0">
              <a:solidFill>
                <a:schemeClr val="bg2"/>
              </a:solidFill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212" y="4151312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cs typeface="B Mitra" pitchFamily="2" charset="-78"/>
              </a:rPr>
              <a:t>A. </a:t>
            </a:r>
            <a:r>
              <a:rPr lang="en-US" sz="1100" b="1" dirty="0" err="1" smtClean="0">
                <a:solidFill>
                  <a:schemeClr val="bg2"/>
                </a:solidFill>
                <a:cs typeface="B Mitra" pitchFamily="2" charset="-78"/>
              </a:rPr>
              <a:t>Akbari</a:t>
            </a:r>
            <a:endParaRPr lang="en-US" sz="1100" b="1" dirty="0">
              <a:solidFill>
                <a:schemeClr val="bg2"/>
              </a:solidFill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6801" y="569912"/>
            <a:ext cx="369332" cy="6096000"/>
          </a:xfrm>
          <a:prstGeom prst="rect">
            <a:avLst/>
          </a:prstGeom>
          <a:noFill/>
        </p:spPr>
        <p:txBody>
          <a:bodyPr vert="vert270" wrap="square" rtlCol="0" anchor="b">
            <a:spAutoFit/>
          </a:bodyPr>
          <a:lstStyle/>
          <a:p>
            <a:pPr algn="ctr"/>
            <a:r>
              <a:rPr lang="fa-IR" sz="1200" b="1" dirty="0" smtClean="0">
                <a:solidFill>
                  <a:schemeClr val="bg2"/>
                </a:solidFill>
                <a:cs typeface="B Mitra" pitchFamily="2" charset="-78"/>
              </a:rPr>
              <a:t>شاخصه های تجسمی در لعاب </a:t>
            </a:r>
            <a:r>
              <a:rPr lang="fa-IR" sz="1200" b="1" dirty="0" smtClean="0">
                <a:solidFill>
                  <a:schemeClr val="bg2"/>
                </a:solidFill>
                <a:cs typeface="B Mitra" pitchFamily="2" charset="-78"/>
              </a:rPr>
              <a:t>- مرضیه کشاورز - </a:t>
            </a:r>
            <a:r>
              <a:rPr lang="fa-IR" sz="1200" b="1" dirty="0" smtClean="0">
                <a:solidFill>
                  <a:schemeClr val="bg2"/>
                </a:solidFill>
                <a:cs typeface="B Mitra" pitchFamily="2" charset="-78"/>
              </a:rPr>
              <a:t>تیرماه 1393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1780" y="3642196"/>
            <a:ext cx="275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cs typeface="B Mitra" pitchFamily="2" charset="-78"/>
              </a:rPr>
              <a:t>Visual Characteristics In Glaze</a:t>
            </a:r>
            <a:endParaRPr lang="en-US" sz="1100" b="1" dirty="0">
              <a:solidFill>
                <a:schemeClr val="bg2"/>
              </a:solidFill>
              <a:cs typeface="B Mitr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580" y="6353755"/>
            <a:ext cx="275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cs typeface="B Mitra" pitchFamily="2" charset="-78"/>
              </a:rPr>
              <a:t>June 2014</a:t>
            </a:r>
            <a:endParaRPr lang="en-US" sz="1100" b="1" dirty="0">
              <a:solidFill>
                <a:schemeClr val="bg2"/>
              </a:solidFill>
              <a:cs typeface="B Mitr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812" y="6353755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100" b="1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تیرماه 1393</a:t>
            </a:r>
            <a:endParaRPr lang="en-US" sz="1100" b="1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 For Me!</dc:creator>
  <cp:lastModifiedBy>bagheri</cp:lastModifiedBy>
  <cp:revision>16</cp:revision>
  <dcterms:created xsi:type="dcterms:W3CDTF">2014-06-25T08:48:22Z</dcterms:created>
  <dcterms:modified xsi:type="dcterms:W3CDTF">2019-09-18T04:37:55Z</dcterms:modified>
</cp:coreProperties>
</file>