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9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4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9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8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7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1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4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0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3CC5-FAE1-4EBA-BEF5-05079BF44FE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E9C57-43B6-48DD-A277-52740A9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3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20" y="-240348"/>
            <a:ext cx="11760462" cy="7882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67000" y="3934130"/>
            <a:ext cx="17187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1200" b="1" cap="none" dirty="0" smtClean="0">
                <a:ln w="0"/>
                <a:solidFill>
                  <a:schemeClr val="tx1"/>
                </a:solidFill>
                <a:latin typeface="Adobe Arabic" panose="02040503050201020203" pitchFamily="18" charset="-78"/>
                <a:cs typeface="B Mitra" panose="00000400000000000000" pitchFamily="2" charset="-78"/>
              </a:rPr>
              <a:t>پایان نامه </a:t>
            </a:r>
          </a:p>
          <a:p>
            <a:pPr algn="ctr"/>
            <a:r>
              <a:rPr lang="fa-IR" sz="1200" b="1" dirty="0" smtClean="0">
                <a:ln w="0"/>
                <a:latin typeface="Adobe Arabic" panose="02040503050201020203" pitchFamily="18" charset="-78"/>
                <a:cs typeface="B Mitra" panose="00000400000000000000" pitchFamily="2" charset="-78"/>
              </a:rPr>
              <a:t>برای دریافت درجه کارشناسی</a:t>
            </a:r>
            <a:endParaRPr lang="en-US" sz="1200" b="1" cap="none" dirty="0">
              <a:ln w="0"/>
              <a:solidFill>
                <a:schemeClr val="tx1"/>
              </a:solidFill>
              <a:latin typeface="Adobe Arabic" panose="02040503050201020203" pitchFamily="18" charset="-78"/>
              <a:cs typeface="B Mitr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41301" y="4899897"/>
            <a:ext cx="97013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a-IR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dobe Arabic" panose="02040503050201020203" pitchFamily="18" charset="-78"/>
              <a:cs typeface="B Mitra" panose="00000400000000000000" pitchFamily="2" charset="-78"/>
            </a:endParaRPr>
          </a:p>
          <a:p>
            <a:pPr algn="ctr"/>
            <a:r>
              <a:rPr lang="fa-IR" sz="1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obe Arabic" panose="02040503050201020203" pitchFamily="18" charset="-78"/>
                <a:cs typeface="B Mitra" panose="00000400000000000000" pitchFamily="2" charset="-78"/>
              </a:rPr>
              <a:t>استاد</a:t>
            </a:r>
            <a:r>
              <a:rPr lang="fa-IR" sz="1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obe Arabic" panose="02040503050201020203" pitchFamily="18" charset="-78"/>
                <a:cs typeface="B Mitra" panose="00000400000000000000" pitchFamily="2" charset="-78"/>
              </a:rPr>
              <a:t> راهنما</a:t>
            </a:r>
          </a:p>
          <a:p>
            <a:pPr algn="ctr"/>
            <a:r>
              <a:rPr lang="fa-IR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obe Arabic" panose="02040503050201020203" pitchFamily="18" charset="-78"/>
                <a:cs typeface="B Mitra" panose="00000400000000000000" pitchFamily="2" charset="-78"/>
              </a:rPr>
              <a:t>ابوالفضل عرب بیگی</a:t>
            </a:r>
            <a:endParaRPr lang="en-US" sz="11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dobe Arabic" panose="02040503050201020203" pitchFamily="18" charset="-78"/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62942" y="5587367"/>
            <a:ext cx="92685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a-IR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dobe Arabic" panose="02040503050201020203" pitchFamily="18" charset="-78"/>
              <a:cs typeface="B Mitra" panose="00000400000000000000" pitchFamily="2" charset="-78"/>
            </a:endParaRPr>
          </a:p>
          <a:p>
            <a:pPr algn="ctr"/>
            <a:r>
              <a:rPr lang="fa-IR" sz="1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obe Arabic" panose="02040503050201020203" pitchFamily="18" charset="-78"/>
                <a:cs typeface="B Mitra" panose="00000400000000000000" pitchFamily="2" charset="-78"/>
              </a:rPr>
              <a:t>پژوهشگر</a:t>
            </a:r>
          </a:p>
          <a:p>
            <a:pPr algn="ctr"/>
            <a:r>
              <a:rPr lang="fa-IR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dobe Arabic" panose="02040503050201020203" pitchFamily="18" charset="-78"/>
                <a:cs typeface="B Mitra" panose="00000400000000000000" pitchFamily="2" charset="-78"/>
              </a:rPr>
              <a:t>فاطمه اسماعیل پور</a:t>
            </a:r>
            <a:endParaRPr lang="en-US" sz="1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dobe Arabic" panose="02040503050201020203" pitchFamily="18" charset="-78"/>
              <a:cs typeface="B Mitra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1835" y="6383404"/>
            <a:ext cx="829073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a-IR" sz="11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Mitra" panose="00000400000000000000" pitchFamily="2" charset="-78"/>
            </a:endParaRPr>
          </a:p>
          <a:p>
            <a:pPr algn="ctr"/>
            <a:r>
              <a:rPr lang="fa-IR" sz="11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Mitra" panose="00000400000000000000" pitchFamily="2" charset="-78"/>
              </a:rPr>
              <a:t>تیر ماه 1404</a:t>
            </a:r>
            <a:endParaRPr lang="en-US" sz="11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Mitr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62010" y="2604547"/>
            <a:ext cx="2186816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University of Kashan </a:t>
            </a:r>
            <a:endParaRPr lang="fa-IR" sz="1100" dirty="0" smtClean="0">
              <a:solidFill>
                <a:schemeClr val="bg1"/>
              </a:solidFill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Faculty of Art and Architecture</a:t>
            </a:r>
            <a:r>
              <a:rPr lang="ar-SA" sz="1100" dirty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 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9011" y="3177612"/>
            <a:ext cx="32528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Thesis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for Attaining the Degree of Bachelor of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Art</a:t>
            </a:r>
            <a:endParaRPr lang="fa-IR" sz="1100" dirty="0" smtClean="0">
              <a:solidFill>
                <a:schemeClr val="bg1"/>
              </a:solidFill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  In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the Field of Handicrafts</a:t>
            </a:r>
            <a:r>
              <a:rPr lang="ar-SA" sz="1100" dirty="0">
                <a:solidFill>
                  <a:schemeClr val="bg1"/>
                </a:solidFill>
                <a:latin typeface="Arial" panose="020B0604020202020204" pitchFamily="34" charset="0"/>
                <a:cs typeface="+mj-cs"/>
              </a:rPr>
              <a:t> 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24477" y="4792943"/>
            <a:ext cx="1290738" cy="4462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1200" b="1" dirty="0">
                <a:solidFill>
                  <a:schemeClr val="bg1"/>
                </a:solidFill>
                <a:cs typeface="+mj-cs"/>
              </a:rPr>
              <a:t>Supervisor</a:t>
            </a:r>
            <a:r>
              <a:rPr lang="en-US" sz="1200" dirty="0">
                <a:solidFill>
                  <a:schemeClr val="bg1"/>
                </a:solidFill>
                <a:cs typeface="+mj-cs"/>
              </a:rPr>
              <a:t> </a:t>
            </a:r>
            <a:endParaRPr lang="fa-IR" sz="1200" dirty="0" smtClean="0">
              <a:solidFill>
                <a:schemeClr val="bg1"/>
              </a:solidFill>
              <a:cs typeface="+mj-cs"/>
            </a:endParaRPr>
          </a:p>
          <a:p>
            <a:pPr algn="ctr" rtl="1"/>
            <a:r>
              <a:rPr lang="en-US" sz="11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  <a:cs typeface="+mj-cs"/>
              </a:rPr>
              <a:t>Abolfazl</a:t>
            </a:r>
            <a:r>
              <a:rPr lang="en-US" sz="11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  <a:cs typeface="+mj-cs"/>
              </a:rPr>
              <a:t>Arabbeigi</a:t>
            </a:r>
            <a:r>
              <a:rPr lang="ar-SA" sz="1100" dirty="0" smtClean="0">
                <a:solidFill>
                  <a:schemeClr val="bg1"/>
                </a:solidFill>
                <a:cs typeface="+mj-cs"/>
              </a:rPr>
              <a:t> </a:t>
            </a:r>
            <a:endParaRPr lang="en-US" sz="11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03537" y="49901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rtl="1"/>
            <a:endParaRPr lang="en-US" sz="5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8720655" y="6383403"/>
            <a:ext cx="88517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rtl="1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2025 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10849" y="5587367"/>
            <a:ext cx="1289135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endParaRPr lang="fa-IR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en-US" sz="11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Fatemeh</a:t>
            </a:r>
            <a:r>
              <a:rPr lang="en-US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Smailpour</a:t>
            </a:r>
            <a:endParaRPr lang="en-US" sz="1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45734" y="4348337"/>
            <a:ext cx="136127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a-IR" sz="1100" cap="none" spc="0" dirty="0" smtClean="0">
              <a:ln w="0"/>
              <a:solidFill>
                <a:schemeClr val="tx1"/>
              </a:solidFill>
              <a:latin typeface="Adobe Arabic" panose="02040503050201020203" pitchFamily="18" charset="-78"/>
              <a:cs typeface="B Mitra" panose="00000400000000000000" pitchFamily="2" charset="-78"/>
            </a:endParaRPr>
          </a:p>
          <a:p>
            <a:pPr algn="ctr"/>
            <a:r>
              <a:rPr lang="fa-IR" sz="1100" cap="none" spc="0" dirty="0" smtClean="0">
                <a:ln w="0"/>
                <a:solidFill>
                  <a:schemeClr val="tx1"/>
                </a:solidFill>
                <a:latin typeface="Adobe Arabic" panose="02040503050201020203" pitchFamily="18" charset="-78"/>
                <a:cs typeface="B Mitra" panose="00000400000000000000" pitchFamily="2" charset="-78"/>
              </a:rPr>
              <a:t>به کار گیری ویژگی دفرمه گی</a:t>
            </a:r>
          </a:p>
          <a:p>
            <a:pPr algn="ctr"/>
            <a:r>
              <a:rPr lang="fa-IR" sz="1100" cap="none" spc="0" dirty="0" smtClean="0">
                <a:ln w="0"/>
                <a:solidFill>
                  <a:schemeClr val="tx1"/>
                </a:solidFill>
                <a:latin typeface="Adobe Arabic" panose="02040503050201020203" pitchFamily="18" charset="-78"/>
                <a:cs typeface="B Mitra" panose="00000400000000000000" pitchFamily="2" charset="-78"/>
              </a:rPr>
              <a:t> در طروف سفالی</a:t>
            </a:r>
            <a:endParaRPr lang="en-US" sz="1100" cap="none" spc="0" dirty="0">
              <a:ln w="0"/>
              <a:solidFill>
                <a:schemeClr val="tx1"/>
              </a:solidFill>
              <a:latin typeface="Adobe Arabic" panose="02040503050201020203" pitchFamily="18" charset="-78"/>
              <a:cs typeface="B Mitra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63661" y="3664259"/>
            <a:ext cx="29835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a-IR" sz="1400" b="0" cap="none" spc="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a-IR" sz="1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Applying the deformation property in pottery</a:t>
            </a: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2990346" y="3664258"/>
            <a:ext cx="6201606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1400" b="1" cap="none" spc="0" dirty="0" smtClean="0">
                <a:ln w="0"/>
                <a:solidFill>
                  <a:schemeClr val="bg1"/>
                </a:solidFill>
                <a:latin typeface="Adobe Arabic" panose="02040503050201020203" pitchFamily="18" charset="-78"/>
                <a:cs typeface="B Mitra" panose="00000400000000000000" pitchFamily="2" charset="-78"/>
              </a:rPr>
              <a:t>به کار گیری ویژگی دفرمه گی در طروف سفالی _ فاطمه اسماعیل پور _ تیر ماه 1404 </a:t>
            </a:r>
            <a:endParaRPr lang="en-US" sz="1400" b="1" cap="none" spc="0" dirty="0">
              <a:ln w="0"/>
              <a:solidFill>
                <a:schemeClr val="bg1"/>
              </a:solidFill>
              <a:latin typeface="Adobe Arabic" panose="02040503050201020203" pitchFamily="18" charset="-78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71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84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Adobe Arabic</vt:lpstr>
      <vt:lpstr>Arial</vt:lpstr>
      <vt:lpstr>B Mitra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ABOLFAZL</cp:lastModifiedBy>
  <cp:revision>10</cp:revision>
  <dcterms:created xsi:type="dcterms:W3CDTF">2025-04-28T21:07:15Z</dcterms:created>
  <dcterms:modified xsi:type="dcterms:W3CDTF">2025-06-08T07:24:56Z</dcterms:modified>
</cp:coreProperties>
</file>